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0" r:id="rId7"/>
    <p:sldId id="269" r:id="rId8"/>
    <p:sldId id="274" r:id="rId9"/>
    <p:sldId id="278" r:id="rId10"/>
    <p:sldId id="271" r:id="rId11"/>
    <p:sldId id="272" r:id="rId12"/>
    <p:sldId id="266" r:id="rId13"/>
    <p:sldId id="273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1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10/25/22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10/25/22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burnschools.org/domain/484" TargetMode="External"/><Relationship Id="rId2" Type="http://schemas.openxmlformats.org/officeDocument/2006/relationships/hyperlink" Target="mailto:lktyson@auburn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err="1"/>
              <a:t>Reunión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del </a:t>
            </a:r>
            <a:r>
              <a:rPr lang="en-US" dirty="0" err="1"/>
              <a:t>Título</a:t>
            </a:r>
            <a:r>
              <a:rPr lang="en-US" dirty="0"/>
              <a:t> I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90" y="366713"/>
            <a:ext cx="11826240" cy="1096962"/>
          </a:xfrm>
        </p:spPr>
        <p:txBody>
          <a:bodyPr>
            <a:noAutofit/>
          </a:bodyPr>
          <a:lstStyle/>
          <a:p>
            <a:r>
              <a:rPr lang="en-US" sz="4000" dirty="0" err="1"/>
              <a:t>Participación</a:t>
            </a:r>
            <a:r>
              <a:rPr lang="en-US" sz="4000" dirty="0"/>
              <a:t> de </a:t>
            </a:r>
            <a:r>
              <a:rPr lang="en-US" sz="4000" dirty="0" err="1"/>
              <a:t>los</a:t>
            </a:r>
            <a:r>
              <a:rPr lang="en-US" sz="4000" dirty="0"/>
              <a:t> padres y la </a:t>
            </a:r>
            <a:r>
              <a:rPr lang="en-US" sz="4000" dirty="0" err="1"/>
              <a:t>familia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Título</a:t>
            </a:r>
            <a:r>
              <a:rPr lang="en-US" sz="4000" dirty="0"/>
              <a:t> I</a:t>
            </a:r>
            <a:r>
              <a:rPr lang="en-US" sz="4200" dirty="0"/>
              <a:t>
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Compromiso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El </a:t>
            </a:r>
            <a:r>
              <a:rPr lang="en-US" sz="2400" dirty="0" err="1"/>
              <a:t>éxito</a:t>
            </a:r>
            <a:r>
              <a:rPr lang="en-US" sz="2400" dirty="0"/>
              <a:t> de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de </a:t>
            </a:r>
            <a:r>
              <a:rPr lang="en-US" sz="2400" dirty="0" err="1"/>
              <a:t>Título</a:t>
            </a:r>
            <a:r>
              <a:rPr lang="en-US" sz="2400" dirty="0"/>
              <a:t> I </a:t>
            </a:r>
            <a:r>
              <a:rPr lang="en-US" sz="2400" dirty="0" err="1"/>
              <a:t>depende</a:t>
            </a:r>
            <a:r>
              <a:rPr lang="en-US" sz="2400" dirty="0"/>
              <a:t> de </a:t>
            </a:r>
            <a:r>
              <a:rPr lang="en-US" sz="2400" dirty="0" err="1"/>
              <a:t>asociaciones</a:t>
            </a:r>
            <a:r>
              <a:rPr lang="en-US" sz="2400" dirty="0"/>
              <a:t> </a:t>
            </a:r>
            <a:r>
              <a:rPr lang="en-US" sz="2400" dirty="0" err="1"/>
              <a:t>sólidas</a:t>
            </a:r>
            <a:r>
              <a:rPr lang="en-US" sz="2400" dirty="0"/>
              <a:t> entre </a:t>
            </a:r>
            <a:r>
              <a:rPr lang="en-US" sz="2400" dirty="0" err="1"/>
              <a:t>estudiantes</a:t>
            </a:r>
            <a:r>
              <a:rPr lang="en-US" sz="2400" dirty="0"/>
              <a:t>, padres y maestros.
Para </a:t>
            </a:r>
            <a:r>
              <a:rPr lang="en-US" sz="2400" dirty="0" err="1"/>
              <a:t>apoyar</a:t>
            </a:r>
            <a:r>
              <a:rPr lang="en-US" sz="2400" dirty="0"/>
              <a:t>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esfuerzo</a:t>
            </a:r>
            <a:r>
              <a:rPr lang="en-US" sz="2400" dirty="0"/>
              <a:t> de </a:t>
            </a:r>
            <a:r>
              <a:rPr lang="en-US" sz="2400" dirty="0" err="1"/>
              <a:t>equipo</a:t>
            </a:r>
            <a:r>
              <a:rPr lang="en-US" sz="2400" dirty="0"/>
              <a:t>, les </a:t>
            </a:r>
            <a:r>
              <a:rPr lang="en-US" sz="2400" dirty="0" err="1"/>
              <a:t>pedimos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padres que </a:t>
            </a:r>
            <a:r>
              <a:rPr lang="en-US" sz="2400" dirty="0" err="1"/>
              <a:t>asistan</a:t>
            </a:r>
            <a:r>
              <a:rPr lang="en-US" sz="2400" dirty="0"/>
              <a:t> a </a:t>
            </a:r>
            <a:r>
              <a:rPr lang="en-US" sz="2400" dirty="0" err="1"/>
              <a:t>conferencias</a:t>
            </a:r>
            <a:r>
              <a:rPr lang="en-US" sz="2400" dirty="0"/>
              <a:t>, se </a:t>
            </a:r>
            <a:r>
              <a:rPr lang="en-US" sz="2400" dirty="0" err="1"/>
              <a:t>comuniquen</a:t>
            </a:r>
            <a:r>
              <a:rPr lang="en-US" sz="2400" dirty="0"/>
              <a:t> </a:t>
            </a:r>
            <a:r>
              <a:rPr lang="en-US" sz="2400" dirty="0" err="1"/>
              <a:t>regularmente</a:t>
            </a:r>
            <a:r>
              <a:rPr lang="en-US" sz="2400" dirty="0"/>
              <a:t> con </a:t>
            </a:r>
            <a:r>
              <a:rPr lang="en-US" sz="2400" dirty="0" err="1"/>
              <a:t>los</a:t>
            </a:r>
            <a:r>
              <a:rPr lang="en-US" sz="2400" dirty="0"/>
              <a:t> maestros y </a:t>
            </a:r>
            <a:r>
              <a:rPr lang="en-US" sz="2400" dirty="0" err="1"/>
              <a:t>ayuden</a:t>
            </a:r>
            <a:r>
              <a:rPr lang="en-US" sz="2400" dirty="0"/>
              <a:t> a sus </a:t>
            </a:r>
            <a:r>
              <a:rPr lang="en-US" sz="2400" dirty="0" err="1"/>
              <a:t>hijos</a:t>
            </a:r>
            <a:r>
              <a:rPr lang="en-US" sz="2400" dirty="0"/>
              <a:t> con la </a:t>
            </a:r>
            <a:r>
              <a:rPr lang="en-US" sz="2400" dirty="0" err="1"/>
              <a:t>tarea</a:t>
            </a:r>
            <a:r>
              <a:rPr lang="en-US" sz="2400" dirty="0"/>
              <a:t> y la </a:t>
            </a:r>
            <a:r>
              <a:rPr lang="en-US" sz="2400" dirty="0" err="1"/>
              <a:t>lectura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noche</a:t>
            </a:r>
            <a:r>
              <a:rPr lang="en-US" sz="2400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Dinero de </a:t>
            </a:r>
            <a:r>
              <a:rPr lang="en-US" dirty="0" err="1"/>
              <a:t>los</a:t>
            </a:r>
            <a:r>
              <a:rPr lang="en-US" dirty="0"/>
              <a:t> padres
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Llevar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 </a:t>
            </a:r>
            <a:r>
              <a:rPr lang="en-US" sz="2400" dirty="0" err="1"/>
              <a:t>noches</a:t>
            </a:r>
            <a:r>
              <a:rPr lang="en-US" sz="2400" dirty="0"/>
              <a:t> familiars</a:t>
            </a:r>
          </a:p>
          <a:p>
            <a:pPr lvl="1"/>
            <a:r>
              <a:rPr lang="en-US" dirty="0"/>
              <a:t>Multicultural Night</a:t>
            </a:r>
          </a:p>
          <a:p>
            <a:pPr lvl="1"/>
            <a:r>
              <a:rPr lang="en-US" sz="2000" dirty="0"/>
              <a:t>STEM Night</a:t>
            </a:r>
          </a:p>
          <a:p>
            <a:r>
              <a:rPr lang="en-US" sz="2400" dirty="0" err="1"/>
              <a:t>Organizar</a:t>
            </a:r>
            <a:r>
              <a:rPr lang="en-US" sz="2400" dirty="0"/>
              <a:t> </a:t>
            </a:r>
            <a:r>
              <a:rPr lang="en-US" sz="2400" dirty="0" err="1"/>
              <a:t>talleres</a:t>
            </a:r>
            <a:r>
              <a:rPr lang="en-US" sz="2400" dirty="0"/>
              <a:t> para padres
</a:t>
            </a:r>
            <a:r>
              <a:rPr lang="en-US" sz="2400" dirty="0" err="1"/>
              <a:t>Recursos</a:t>
            </a:r>
            <a:r>
              <a:rPr lang="en-US" sz="2400" dirty="0"/>
              <a:t> para </a:t>
            </a:r>
            <a:r>
              <a:rPr lang="en-US" sz="2400" dirty="0" err="1"/>
              <a:t>familias</a:t>
            </a:r>
            <a:endParaRPr lang="en-US" sz="2400" dirty="0"/>
          </a:p>
          <a:p>
            <a:pPr lvl="1"/>
            <a:r>
              <a:rPr lang="en-US" dirty="0" err="1"/>
              <a:t>Libros</a:t>
            </a:r>
            <a:endParaRPr lang="en-US" dirty="0"/>
          </a:p>
          <a:p>
            <a:pPr lvl="1"/>
            <a:r>
              <a:rPr lang="en-US" sz="2000" dirty="0" err="1"/>
              <a:t>Juegos</a:t>
            </a:r>
            <a:r>
              <a:rPr lang="en-US" sz="2000" dirty="0"/>
              <a:t> de </a:t>
            </a:r>
            <a:r>
              <a:rPr lang="en-US" sz="2000" dirty="0" err="1"/>
              <a:t>matemáticas</a:t>
            </a:r>
            <a:r>
              <a:rPr lang="en-US" sz="2000" dirty="0"/>
              <a:t>
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ayudar</a:t>
            </a:r>
            <a:r>
              <a:rPr lang="en-US" sz="2000" dirty="0"/>
              <a:t> 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hijo</a:t>
            </a:r>
            <a:r>
              <a:rPr lang="en-US" sz="2000" dirty="0"/>
              <a:t> a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éxito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escuela</a:t>
            </a:r>
            <a:r>
              <a:rPr lang="en-US" sz="2000" dirty="0"/>
              <a:t>
</a:t>
            </a:r>
            <a:r>
              <a:rPr lang="en-US" sz="2000" dirty="0" err="1"/>
              <a:t>Conferencias</a:t>
            </a:r>
            <a:r>
              <a:rPr lang="en-US" sz="2000" dirty="0"/>
              <a:t> </a:t>
            </a:r>
            <a:r>
              <a:rPr lang="en-US" sz="2000" dirty="0" err="1"/>
              <a:t>disponibles</a:t>
            </a:r>
            <a:r>
              <a:rPr lang="en-US" sz="2000" dirty="0"/>
              <a:t> bajo </a:t>
            </a:r>
            <a:r>
              <a:rPr lang="en-US" sz="2000" dirty="0" err="1"/>
              <a:t>petición</a:t>
            </a:r>
            <a:r>
              <a:rPr lang="en-US" sz="2000" dirty="0"/>
              <a:t>
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503238"/>
            <a:ext cx="9980682" cy="1096962"/>
          </a:xfrm>
        </p:spPr>
        <p:txBody>
          <a:bodyPr>
            <a:noAutofit/>
          </a:bodyPr>
          <a:lstStyle/>
          <a:p>
            <a:r>
              <a:rPr lang="en-US" sz="4400" dirty="0" err="1"/>
              <a:t>Participación</a:t>
            </a:r>
            <a:r>
              <a:rPr lang="en-US" sz="4400" dirty="0"/>
              <a:t> continua de </a:t>
            </a:r>
            <a:r>
              <a:rPr lang="en-US" sz="4400" dirty="0" err="1"/>
              <a:t>los</a:t>
            </a:r>
            <a:r>
              <a:rPr lang="en-US" sz="4400" dirty="0"/>
              <a:t> padres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err="1"/>
              <a:t>Comprobación</a:t>
            </a:r>
            <a:r>
              <a:rPr lang="en-US" sz="4000" dirty="0"/>
              <a:t> de </a:t>
            </a:r>
            <a:r>
              <a:rPr lang="en-US" sz="4000" dirty="0" err="1"/>
              <a:t>recursos</a:t>
            </a:r>
            <a:r>
              <a:rPr lang="en-US" sz="4000" dirty="0"/>
              <a:t>
</a:t>
            </a:r>
            <a:endParaRPr lang="en-US" sz="2000" dirty="0"/>
          </a:p>
          <a:p>
            <a:pPr marL="457200" lvl="1" indent="0">
              <a:buNone/>
            </a:pPr>
            <a:r>
              <a:rPr lang="en-US" sz="4400" dirty="0" err="1"/>
              <a:t>Conferencias</a:t>
            </a:r>
            <a:r>
              <a:rPr lang="en-US" sz="4400" dirty="0"/>
              <a:t> y </a:t>
            </a:r>
            <a:r>
              <a:rPr lang="en-US" sz="4400" dirty="0" err="1"/>
              <a:t>demostraciones</a:t>
            </a:r>
            <a:r>
              <a:rPr lang="en-US" sz="4400" dirty="0"/>
              <a:t> de </a:t>
            </a:r>
            <a:r>
              <a:rPr lang="en-US" sz="4400" dirty="0" err="1"/>
              <a:t>lecciones</a:t>
            </a:r>
            <a:r>
              <a:rPr lang="en-US" sz="4400" dirty="0"/>
              <a:t> </a:t>
            </a:r>
            <a:r>
              <a:rPr lang="en-US" sz="4400" dirty="0" err="1"/>
              <a:t>disponibles</a:t>
            </a:r>
            <a:r>
              <a:rPr lang="en-US" sz="4400" dirty="0"/>
              <a:t> bajo </a:t>
            </a:r>
            <a:r>
              <a:rPr lang="en-US" sz="4400" dirty="0" err="1"/>
              <a:t>petición</a:t>
            </a:r>
            <a:r>
              <a:rPr lang="en-US" sz="4400" dirty="0"/>
              <a:t>
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38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304800"/>
            <a:ext cx="9980682" cy="1096962"/>
          </a:xfrm>
        </p:spPr>
        <p:txBody>
          <a:bodyPr>
            <a:noAutofit/>
          </a:bodyPr>
          <a:lstStyle/>
          <a:p>
            <a:r>
              <a:rPr lang="en-US" sz="4400" dirty="0" err="1"/>
              <a:t>Información</a:t>
            </a:r>
            <a:r>
              <a:rPr lang="en-US" sz="4400" dirty="0"/>
              <a:t> de </a:t>
            </a:r>
            <a:r>
              <a:rPr lang="en-US" sz="4400" dirty="0" err="1"/>
              <a:t>contacto</a:t>
            </a:r>
            <a:r>
              <a:rPr lang="en-US" sz="4400" dirty="0"/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Lauren Tyson</a:t>
            </a:r>
          </a:p>
          <a:p>
            <a:pPr algn="ctr">
              <a:buNone/>
            </a:pPr>
            <a:r>
              <a:rPr lang="en-US" sz="4400" dirty="0">
                <a:solidFill>
                  <a:srgbClr val="000000"/>
                </a:solidFill>
                <a:hlinkClick r:id="rId2"/>
              </a:rPr>
              <a:t>lktyson@auburnschools.org</a:t>
            </a:r>
            <a:endParaRPr lang="en-US" sz="44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4400" dirty="0"/>
              <a:t>334-887-4900</a:t>
            </a:r>
          </a:p>
          <a:p>
            <a:pPr algn="ctr">
              <a:buNone/>
            </a:pPr>
            <a:r>
              <a:rPr lang="en-US" sz="4400" dirty="0">
                <a:hlinkClick r:id="rId3"/>
              </a:rPr>
              <a:t>https://www.auburnschools.org/domain/484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335280"/>
            <a:ext cx="9980682" cy="837882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
 </a:t>
            </a:r>
            <a:r>
              <a:rPr lang="en-US" sz="5000" dirty="0" err="1"/>
              <a:t>Reunión</a:t>
            </a:r>
            <a:r>
              <a:rPr lang="en-US" sz="5000" dirty="0"/>
              <a:t> </a:t>
            </a:r>
            <a:r>
              <a:rPr lang="en-US" sz="5000" dirty="0" err="1"/>
              <a:t>Anual</a:t>
            </a:r>
            <a:r>
              <a:rPr lang="en-US" sz="5000" dirty="0"/>
              <a:t> del </a:t>
            </a:r>
            <a:r>
              <a:rPr lang="en-US" sz="5000" dirty="0" err="1"/>
              <a:t>Título</a:t>
            </a:r>
            <a:r>
              <a:rPr lang="en-US" sz="5000" dirty="0"/>
              <a:t> 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 Ley Que </a:t>
            </a:r>
            <a:r>
              <a:rPr lang="en-US" sz="2800" dirty="0" err="1"/>
              <a:t>Ningún</a:t>
            </a:r>
            <a:r>
              <a:rPr lang="en-US" sz="2800" dirty="0"/>
              <a:t> Niño Se </a:t>
            </a:r>
            <a:r>
              <a:rPr lang="en-US" sz="2800" dirty="0" err="1"/>
              <a:t>Quede</a:t>
            </a:r>
            <a:r>
              <a:rPr lang="en-US" sz="2800" dirty="0"/>
              <a:t> </a:t>
            </a:r>
            <a:r>
              <a:rPr lang="en-US" sz="2800" dirty="0" err="1"/>
              <a:t>Atrás</a:t>
            </a:r>
            <a:r>
              <a:rPr lang="en-US" sz="2800" dirty="0"/>
              <a:t> de 2011 </a:t>
            </a:r>
            <a:r>
              <a:rPr lang="en-US" sz="2800" dirty="0" err="1"/>
              <a:t>requiere</a:t>
            </a:r>
            <a:r>
              <a:rPr lang="en-US" sz="2800" dirty="0"/>
              <a:t> que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escuela</a:t>
            </a:r>
            <a:r>
              <a:rPr lang="en-US" sz="2800" dirty="0"/>
              <a:t> del </a:t>
            </a:r>
            <a:r>
              <a:rPr lang="en-US" sz="2800" dirty="0" err="1"/>
              <a:t>Título</a:t>
            </a:r>
            <a:r>
              <a:rPr lang="en-US" sz="2800" dirty="0"/>
              <a:t> I </a:t>
            </a:r>
            <a:r>
              <a:rPr lang="en-US" sz="2800" dirty="0" err="1"/>
              <a:t>celebre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Reunión</a:t>
            </a:r>
            <a:r>
              <a:rPr lang="en-US" sz="2800" dirty="0"/>
              <a:t> </a:t>
            </a:r>
            <a:r>
              <a:rPr lang="en-US" sz="2800" dirty="0" err="1"/>
              <a:t>Anual</a:t>
            </a:r>
            <a:r>
              <a:rPr lang="en-US" sz="2800" dirty="0"/>
              <a:t> de padres del </a:t>
            </a:r>
            <a:r>
              <a:rPr lang="en-US" sz="2800" dirty="0" err="1"/>
              <a:t>Título</a:t>
            </a:r>
            <a:r>
              <a:rPr lang="en-US" sz="2800" dirty="0"/>
              <a:t> I con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propósito</a:t>
            </a:r>
            <a:r>
              <a:rPr lang="en-US" sz="2800" dirty="0"/>
              <a:t> de......</a:t>
            </a:r>
          </a:p>
          <a:p>
            <a:pPr lvl="1"/>
            <a:r>
              <a:rPr lang="en-US" sz="2400" dirty="0" err="1"/>
              <a:t>Informarle</a:t>
            </a:r>
            <a:r>
              <a:rPr lang="en-US" sz="2400" dirty="0"/>
              <a:t> de la </a:t>
            </a:r>
            <a:r>
              <a:rPr lang="en-US" sz="2400" dirty="0" err="1"/>
              <a:t>participación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Título</a:t>
            </a:r>
            <a:r>
              <a:rPr lang="en-US" sz="2400" dirty="0"/>
              <a:t> I
</a:t>
            </a:r>
            <a:r>
              <a:rPr lang="en-US" sz="2800" dirty="0" err="1"/>
              <a:t>Explicación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requisitos</a:t>
            </a:r>
            <a:r>
              <a:rPr lang="en-US" sz="2800" dirty="0"/>
              <a:t> del </a:t>
            </a:r>
            <a:r>
              <a:rPr lang="en-US" sz="2800" dirty="0" err="1"/>
              <a:t>Título</a:t>
            </a:r>
            <a:r>
              <a:rPr lang="en-US" sz="2800" dirty="0"/>
              <a:t> I
</a:t>
            </a:r>
            <a:r>
              <a:rPr lang="en-US" sz="2800" dirty="0" err="1"/>
              <a:t>Alentar</a:t>
            </a:r>
            <a:r>
              <a:rPr lang="en-US" sz="2800" dirty="0"/>
              <a:t> a </a:t>
            </a:r>
            <a:r>
              <a:rPr lang="en-US" sz="2800" dirty="0" err="1"/>
              <a:t>los</a:t>
            </a:r>
            <a:r>
              <a:rPr lang="en-US" sz="2800" dirty="0"/>
              <a:t> padres a </a:t>
            </a:r>
            <a:r>
              <a:rPr lang="en-US" sz="2800" dirty="0" err="1"/>
              <a:t>involucrarse</a:t>
            </a:r>
            <a:r>
              <a:rPr lang="en-US" sz="2800" dirty="0"/>
              <a:t> con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Título</a:t>
            </a:r>
            <a:r>
              <a:rPr lang="en-US" sz="280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524000"/>
          </a:xfrm>
        </p:spPr>
        <p:txBody>
          <a:bodyPr>
            <a:normAutofit/>
          </a:bodyPr>
          <a:lstStyle/>
          <a:p>
            <a:r>
              <a:rPr lang="en-US" sz="5000" dirty="0"/>
              <a:t>¿</a:t>
            </a:r>
            <a:r>
              <a:rPr lang="en-US" sz="5000" dirty="0" err="1"/>
              <a:t>Qué</a:t>
            </a:r>
            <a:r>
              <a:rPr lang="en-US" sz="5000" dirty="0"/>
              <a:t> es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dirty="0" err="1"/>
              <a:t>Título</a:t>
            </a:r>
            <a:r>
              <a:rPr lang="en-US" sz="5000" dirty="0"/>
              <a:t> I?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La </a:t>
            </a:r>
            <a:r>
              <a:rPr lang="en-US" sz="3600" b="1" dirty="0" err="1"/>
              <a:t>Sección</a:t>
            </a:r>
            <a:r>
              <a:rPr lang="en-US" sz="3600" b="1" dirty="0"/>
              <a:t> 1001 de la Ley del </a:t>
            </a:r>
            <a:r>
              <a:rPr lang="en-US" sz="3600" b="1" dirty="0" err="1"/>
              <a:t>Título</a:t>
            </a:r>
            <a:r>
              <a:rPr lang="en-US" sz="3600" b="1" dirty="0"/>
              <a:t> I dice …</a:t>
            </a:r>
          </a:p>
          <a:p>
            <a:pPr marL="0" indent="0">
              <a:buNone/>
            </a:pPr>
            <a:r>
              <a:rPr lang="en-US" sz="3200" dirty="0"/>
              <a:t>El </a:t>
            </a:r>
            <a:r>
              <a:rPr lang="en-US" sz="3200" dirty="0" err="1"/>
              <a:t>propósito</a:t>
            </a:r>
            <a:r>
              <a:rPr lang="en-US" sz="3200" dirty="0"/>
              <a:t> de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programa</a:t>
            </a:r>
            <a:r>
              <a:rPr lang="en-US" sz="3200" dirty="0"/>
              <a:t> es </a:t>
            </a:r>
            <a:r>
              <a:rPr lang="en-US" sz="3200" dirty="0" err="1"/>
              <a:t>garantizar</a:t>
            </a:r>
            <a:r>
              <a:rPr lang="en-US" sz="3200" dirty="0"/>
              <a:t> que </a:t>
            </a:r>
            <a:r>
              <a:rPr lang="en-US" sz="3200" dirty="0" err="1"/>
              <a:t>todos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niños</a:t>
            </a:r>
            <a:r>
              <a:rPr lang="en-US" sz="3200" dirty="0"/>
              <a:t> </a:t>
            </a:r>
            <a:r>
              <a:rPr lang="en-US" sz="3200" dirty="0" err="1"/>
              <a:t>tengan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oportunidad</a:t>
            </a:r>
            <a:r>
              <a:rPr lang="en-US" sz="3200" dirty="0"/>
              <a:t> </a:t>
            </a:r>
            <a:r>
              <a:rPr lang="en-US" sz="3200" dirty="0" err="1"/>
              <a:t>justa</a:t>
            </a:r>
            <a:r>
              <a:rPr lang="en-US" sz="3200" dirty="0"/>
              <a:t>, </a:t>
            </a:r>
            <a:r>
              <a:rPr lang="en-US" sz="3200" dirty="0" err="1"/>
              <a:t>equitativa</a:t>
            </a:r>
            <a:r>
              <a:rPr lang="en-US" sz="3200" dirty="0"/>
              <a:t> y </a:t>
            </a:r>
            <a:r>
              <a:rPr lang="en-US" sz="3200" dirty="0" err="1"/>
              <a:t>significativa</a:t>
            </a:r>
            <a:r>
              <a:rPr lang="en-US" sz="3200" dirty="0"/>
              <a:t> de </a:t>
            </a:r>
            <a:r>
              <a:rPr lang="en-US" sz="3200" dirty="0" err="1"/>
              <a:t>obtener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educación</a:t>
            </a:r>
            <a:r>
              <a:rPr lang="en-US" sz="3200" dirty="0"/>
              <a:t> de </a:t>
            </a:r>
            <a:r>
              <a:rPr lang="en-US" sz="3200" dirty="0" err="1"/>
              <a:t>alta</a:t>
            </a:r>
            <a:r>
              <a:rPr lang="en-US" sz="3200" dirty="0"/>
              <a:t> </a:t>
            </a:r>
            <a:r>
              <a:rPr lang="en-US" sz="3200" dirty="0" err="1"/>
              <a:t>calidad</a:t>
            </a:r>
            <a:r>
              <a:rPr lang="en-US" sz="3200" dirty="0"/>
              <a:t> y </a:t>
            </a:r>
            <a:r>
              <a:rPr lang="en-US" sz="3200" dirty="0" err="1"/>
              <a:t>alcanzar</a:t>
            </a:r>
            <a:r>
              <a:rPr lang="en-US" sz="3200" dirty="0"/>
              <a:t>,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mínimo</a:t>
            </a:r>
            <a:r>
              <a:rPr lang="en-US" sz="3200" dirty="0"/>
              <a:t>, la </a:t>
            </a:r>
            <a:r>
              <a:rPr lang="en-US" sz="3200" dirty="0" err="1"/>
              <a:t>competencia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estándares</a:t>
            </a:r>
            <a:r>
              <a:rPr lang="en-US" sz="3200" dirty="0"/>
              <a:t> </a:t>
            </a:r>
            <a:r>
              <a:rPr lang="en-US" sz="3200" dirty="0" err="1"/>
              <a:t>académicos</a:t>
            </a:r>
            <a:r>
              <a:rPr lang="en-US" sz="3200" dirty="0"/>
              <a:t> </a:t>
            </a:r>
            <a:r>
              <a:rPr lang="en-US" sz="3200" dirty="0" err="1"/>
              <a:t>estatales</a:t>
            </a:r>
            <a:r>
              <a:rPr lang="en-US" sz="3200" dirty="0"/>
              <a:t> </a:t>
            </a:r>
            <a:r>
              <a:rPr lang="en-US" sz="3200" dirty="0" err="1"/>
              <a:t>desafiantes</a:t>
            </a:r>
            <a:r>
              <a:rPr lang="en-US" sz="3200" dirty="0"/>
              <a:t> y </a:t>
            </a:r>
            <a:r>
              <a:rPr lang="en-US" sz="3200" dirty="0" err="1"/>
              <a:t>evaluaciones</a:t>
            </a:r>
            <a:r>
              <a:rPr lang="en-US" sz="3200" dirty="0"/>
              <a:t> </a:t>
            </a:r>
            <a:r>
              <a:rPr lang="en-US" sz="3200" dirty="0" err="1"/>
              <a:t>académicas</a:t>
            </a:r>
            <a:r>
              <a:rPr lang="en-US" sz="3200" dirty="0"/>
              <a:t> </a:t>
            </a:r>
            <a:r>
              <a:rPr lang="en-US" sz="3200" dirty="0" err="1"/>
              <a:t>estatales</a:t>
            </a:r>
            <a:r>
              <a:rPr lang="en-US" sz="32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40281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84079"/>
            <a:ext cx="10584180" cy="1096962"/>
          </a:xfrm>
        </p:spPr>
        <p:txBody>
          <a:bodyPr>
            <a:noAutofit/>
          </a:bodyPr>
          <a:lstStyle/>
          <a:p>
            <a:r>
              <a:rPr lang="en-US" sz="4400" dirty="0"/>
              <a:t>¿</a:t>
            </a:r>
            <a:r>
              <a:rPr lang="en-US" sz="4400" dirty="0" err="1"/>
              <a:t>Qué</a:t>
            </a:r>
            <a:r>
              <a:rPr lang="en-US" sz="4400" dirty="0"/>
              <a:t> </a:t>
            </a:r>
            <a:r>
              <a:rPr lang="en-US" sz="4400" dirty="0" err="1"/>
              <a:t>significa</a:t>
            </a:r>
            <a:r>
              <a:rPr lang="en-US" sz="4400" dirty="0"/>
              <a:t> ser </a:t>
            </a:r>
            <a:r>
              <a:rPr lang="en-US" sz="4400" dirty="0" err="1"/>
              <a:t>una</a:t>
            </a:r>
            <a:r>
              <a:rPr lang="en-US" sz="4400" dirty="0"/>
              <a:t> </a:t>
            </a:r>
            <a:r>
              <a:rPr lang="en-US" sz="4400" dirty="0" err="1"/>
              <a:t>escuela</a:t>
            </a:r>
            <a:r>
              <a:rPr lang="en-US" sz="4400" dirty="0"/>
              <a:t> de </a:t>
            </a:r>
            <a:r>
              <a:rPr lang="en-US" sz="4400" dirty="0" err="1"/>
              <a:t>Título</a:t>
            </a:r>
            <a:r>
              <a:rPr lang="en-US" sz="4400" dirty="0"/>
              <a:t> I?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Ser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escuela</a:t>
            </a:r>
            <a:r>
              <a:rPr lang="en-US" sz="2800" dirty="0"/>
              <a:t> de </a:t>
            </a:r>
            <a:r>
              <a:rPr lang="en-US" sz="2800" dirty="0" err="1"/>
              <a:t>Título</a:t>
            </a:r>
            <a:r>
              <a:rPr lang="en-US" sz="2800" dirty="0"/>
              <a:t> I </a:t>
            </a:r>
            <a:r>
              <a:rPr lang="en-US" sz="2800" dirty="0" err="1"/>
              <a:t>significa</a:t>
            </a:r>
            <a:r>
              <a:rPr lang="en-US" sz="2800" dirty="0"/>
              <a:t> </a:t>
            </a:r>
            <a:r>
              <a:rPr lang="en-US" sz="2800" dirty="0" err="1"/>
              <a:t>recibir</a:t>
            </a:r>
            <a:r>
              <a:rPr lang="en-US" sz="2800" dirty="0"/>
              <a:t> </a:t>
            </a:r>
            <a:r>
              <a:rPr lang="en-US" sz="2800" dirty="0" err="1"/>
              <a:t>fondos</a:t>
            </a:r>
            <a:r>
              <a:rPr lang="en-US" sz="2800" dirty="0"/>
              <a:t> federales para </a:t>
            </a:r>
            <a:r>
              <a:rPr lang="en-US" sz="2800" dirty="0" err="1"/>
              <a:t>complementar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programas</a:t>
            </a:r>
            <a:r>
              <a:rPr lang="en-US" sz="2800" dirty="0"/>
              <a:t> </a:t>
            </a:r>
            <a:r>
              <a:rPr lang="en-US" sz="2800" dirty="0" err="1"/>
              <a:t>existentes</a:t>
            </a:r>
            <a:r>
              <a:rPr lang="en-US" sz="2800" dirty="0"/>
              <a:t> de la </a:t>
            </a:r>
            <a:r>
              <a:rPr lang="en-US" sz="2800" dirty="0" err="1"/>
              <a:t>escuela</a:t>
            </a:r>
            <a:r>
              <a:rPr lang="en-US" sz="2800" dirty="0"/>
              <a:t>.  </a:t>
            </a:r>
            <a:r>
              <a:rPr lang="en-US" sz="2800" dirty="0" err="1"/>
              <a:t>Estos</a:t>
            </a:r>
            <a:r>
              <a:rPr lang="en-US" sz="2800" dirty="0"/>
              <a:t> </a:t>
            </a:r>
            <a:r>
              <a:rPr lang="en-US" sz="2800" dirty="0" err="1"/>
              <a:t>dólares</a:t>
            </a:r>
            <a:r>
              <a:rPr lang="en-US" sz="2800" dirty="0"/>
              <a:t> se </a:t>
            </a:r>
            <a:r>
              <a:rPr lang="en-US" sz="2800" dirty="0" err="1"/>
              <a:t>utilizan</a:t>
            </a:r>
            <a:r>
              <a:rPr lang="en-US" sz="2800" dirty="0"/>
              <a:t> para........</a:t>
            </a:r>
          </a:p>
          <a:p>
            <a:pPr lvl="1"/>
            <a:r>
              <a:rPr lang="en-US" sz="2400" dirty="0" err="1"/>
              <a:t>Proporcionar</a:t>
            </a:r>
            <a:r>
              <a:rPr lang="en-US" sz="2400" dirty="0"/>
              <a:t> </a:t>
            </a:r>
            <a:r>
              <a:rPr lang="en-US" sz="2400" dirty="0" err="1"/>
              <a:t>asistencia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identificados</a:t>
            </a:r>
            <a:r>
              <a:rPr lang="en-US" sz="2400" dirty="0"/>
              <a:t> con </a:t>
            </a:r>
            <a:r>
              <a:rPr lang="en-US" sz="2400" dirty="0" err="1"/>
              <a:t>dificultades</a:t>
            </a:r>
            <a:r>
              <a:rPr lang="en-US" sz="2400" dirty="0"/>
              <a:t> </a:t>
            </a:r>
            <a:r>
              <a:rPr lang="en-US" sz="2400" dirty="0" err="1"/>
              <a:t>académicas</a:t>
            </a:r>
            <a:r>
              <a:rPr lang="en-US" sz="2400" dirty="0"/>
              <a:t>
</a:t>
            </a:r>
            <a:r>
              <a:rPr lang="en-US" sz="2800" dirty="0"/>
              <a:t>Personal y/o </a:t>
            </a:r>
            <a:r>
              <a:rPr lang="en-US" sz="2800" dirty="0" err="1"/>
              <a:t>materiales</a:t>
            </a:r>
            <a:r>
              <a:rPr lang="en-US" sz="2800" dirty="0"/>
              <a:t> </a:t>
            </a:r>
            <a:r>
              <a:rPr lang="en-US" sz="2800" dirty="0" err="1"/>
              <a:t>suplementarios</a:t>
            </a:r>
            <a:r>
              <a:rPr lang="en-US" sz="2800" dirty="0"/>
              <a:t>
</a:t>
            </a:r>
            <a:r>
              <a:rPr lang="en-US" sz="2800" dirty="0" err="1"/>
              <a:t>Actividades</a:t>
            </a:r>
            <a:r>
              <a:rPr lang="en-US" sz="2800" dirty="0"/>
              <a:t> de </a:t>
            </a:r>
            <a:r>
              <a:rPr lang="en-US" sz="2800" dirty="0" err="1"/>
              <a:t>participación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padres y la </a:t>
            </a:r>
            <a:r>
              <a:rPr lang="en-US" sz="2800" dirty="0" err="1"/>
              <a:t>familia</a:t>
            </a:r>
            <a:endParaRPr lang="en-US" sz="2800" dirty="0"/>
          </a:p>
          <a:p>
            <a:r>
              <a:rPr lang="en-US" sz="2800" dirty="0"/>
              <a:t>Ser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escuela</a:t>
            </a:r>
            <a:r>
              <a:rPr lang="en-US" sz="2800" dirty="0"/>
              <a:t> de </a:t>
            </a:r>
            <a:r>
              <a:rPr lang="en-US" sz="2800" dirty="0" err="1"/>
              <a:t>Título</a:t>
            </a:r>
            <a:r>
              <a:rPr lang="en-US" sz="2800" dirty="0"/>
              <a:t> I </a:t>
            </a:r>
            <a:r>
              <a:rPr lang="en-US" sz="2800" dirty="0" err="1"/>
              <a:t>significa</a:t>
            </a:r>
            <a:r>
              <a:rPr lang="en-US" sz="2800" dirty="0"/>
              <a:t> </a:t>
            </a:r>
            <a:r>
              <a:rPr lang="en-US" sz="2800" dirty="0" err="1"/>
              <a:t>promover</a:t>
            </a:r>
            <a:r>
              <a:rPr lang="en-US" sz="2800" dirty="0"/>
              <a:t> la </a:t>
            </a:r>
            <a:r>
              <a:rPr lang="en-US" sz="2800" dirty="0" err="1"/>
              <a:t>participación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padres.
</a:t>
            </a:r>
          </a:p>
        </p:txBody>
      </p:sp>
    </p:spTree>
    <p:extLst>
      <p:ext uri="{BB962C8B-B14F-4D97-AF65-F5344CB8AC3E}">
        <p14:creationId xmlns:p14="http://schemas.microsoft.com/office/powerpoint/2010/main" val="23968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5" y="274320"/>
            <a:ext cx="10548730" cy="1096962"/>
          </a:xfrm>
        </p:spPr>
        <p:txBody>
          <a:bodyPr>
            <a:noAutofit/>
          </a:bodyPr>
          <a:lstStyle/>
          <a:p>
            <a:r>
              <a:rPr lang="en-US" sz="4000" dirty="0"/>
              <a:t>Plan </a:t>
            </a:r>
            <a:r>
              <a:rPr lang="en-US" sz="4000" dirty="0" err="1"/>
              <a:t>Anual</a:t>
            </a:r>
            <a:r>
              <a:rPr lang="en-US" sz="4000" dirty="0"/>
              <a:t> de </a:t>
            </a:r>
            <a:r>
              <a:rPr lang="en-US" sz="4000" dirty="0" err="1"/>
              <a:t>Mejora</a:t>
            </a:r>
            <a:r>
              <a:rPr lang="en-US" sz="4000" dirty="0"/>
              <a:t> Continua (ACIP)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/>
              <a:t>Cada</a:t>
            </a:r>
            <a:r>
              <a:rPr lang="en-US" sz="2600" dirty="0"/>
              <a:t> </a:t>
            </a:r>
            <a:r>
              <a:rPr lang="en-US" sz="2600" dirty="0" err="1"/>
              <a:t>año</a:t>
            </a:r>
            <a:r>
              <a:rPr lang="en-US" sz="2600" dirty="0"/>
              <a:t>, las </a:t>
            </a:r>
            <a:r>
              <a:rPr lang="en-US" sz="2600" dirty="0" err="1"/>
              <a:t>escuelas</a:t>
            </a:r>
            <a:r>
              <a:rPr lang="en-US" sz="2600" dirty="0"/>
              <a:t> de </a:t>
            </a:r>
            <a:r>
              <a:rPr lang="en-US" sz="2600" dirty="0" err="1"/>
              <a:t>Título</a:t>
            </a:r>
            <a:r>
              <a:rPr lang="en-US" sz="2600" dirty="0"/>
              <a:t> I </a:t>
            </a:r>
            <a:r>
              <a:rPr lang="en-US" sz="2600" dirty="0" err="1"/>
              <a:t>desarrollan</a:t>
            </a:r>
            <a:r>
              <a:rPr lang="en-US" sz="2600" dirty="0"/>
              <a:t> un ACIP </a:t>
            </a:r>
            <a:r>
              <a:rPr lang="en-US" sz="2600" dirty="0" err="1"/>
              <a:t>mediante</a:t>
            </a:r>
            <a:r>
              <a:rPr lang="en-US" sz="2600" dirty="0"/>
              <a:t>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análisis</a:t>
            </a:r>
            <a:r>
              <a:rPr lang="en-US" sz="2600" dirty="0"/>
              <a:t> de </a:t>
            </a:r>
            <a:r>
              <a:rPr lang="en-US" sz="2600" dirty="0" err="1"/>
              <a:t>datos</a:t>
            </a:r>
            <a:r>
              <a:rPr lang="en-US" sz="2600" dirty="0"/>
              <a:t> </a:t>
            </a:r>
            <a:r>
              <a:rPr lang="en-US" sz="2600" dirty="0" err="1"/>
              <a:t>escolares</a:t>
            </a:r>
            <a:r>
              <a:rPr lang="en-US" sz="2600" dirty="0"/>
              <a:t> y de </a:t>
            </a:r>
            <a:r>
              <a:rPr lang="en-US" sz="2600" dirty="0" err="1"/>
              <a:t>evaluación</a:t>
            </a:r>
            <a:r>
              <a:rPr lang="en-US" sz="2600" dirty="0"/>
              <a:t> para </a:t>
            </a:r>
            <a:r>
              <a:rPr lang="en-US" sz="2600" dirty="0" err="1"/>
              <a:t>determinar</a:t>
            </a:r>
            <a:r>
              <a:rPr lang="en-US" sz="2600" dirty="0"/>
              <a:t> las </a:t>
            </a:r>
            <a:r>
              <a:rPr lang="en-US" sz="2600" dirty="0" err="1"/>
              <a:t>fortalezas</a:t>
            </a:r>
            <a:r>
              <a:rPr lang="en-US" sz="2600" dirty="0"/>
              <a:t> y </a:t>
            </a:r>
            <a:r>
              <a:rPr lang="en-US" sz="2600" dirty="0" err="1"/>
              <a:t>debilidades</a:t>
            </a:r>
            <a:r>
              <a:rPr lang="en-US" sz="2600" dirty="0"/>
              <a:t> de la </a:t>
            </a:r>
            <a:r>
              <a:rPr lang="en-US" sz="2600" dirty="0" err="1"/>
              <a:t>escuela</a:t>
            </a:r>
            <a:r>
              <a:rPr lang="en-US" sz="2600" dirty="0"/>
              <a:t>.  La </a:t>
            </a:r>
            <a:r>
              <a:rPr lang="en-US" sz="2600" dirty="0" err="1"/>
              <a:t>información</a:t>
            </a:r>
            <a:r>
              <a:rPr lang="en-US" sz="2600" dirty="0"/>
              <a:t> </a:t>
            </a:r>
            <a:r>
              <a:rPr lang="en-US" sz="2600" dirty="0" err="1"/>
              <a:t>derivada</a:t>
            </a:r>
            <a:r>
              <a:rPr lang="en-US" sz="2600" dirty="0"/>
              <a:t> de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análisis</a:t>
            </a:r>
            <a:r>
              <a:rPr lang="en-US" sz="2600" dirty="0"/>
              <a:t> se </a:t>
            </a:r>
            <a:r>
              <a:rPr lang="en-US" sz="2600" dirty="0" err="1"/>
              <a:t>utiliza</a:t>
            </a:r>
            <a:r>
              <a:rPr lang="en-US" sz="2600" dirty="0"/>
              <a:t> para </a:t>
            </a:r>
            <a:r>
              <a:rPr lang="en-US" sz="2600" dirty="0" err="1"/>
              <a:t>determinar</a:t>
            </a:r>
            <a:r>
              <a:rPr lang="en-US" sz="2600" dirty="0"/>
              <a:t> las </a:t>
            </a:r>
            <a:r>
              <a:rPr lang="en-US" sz="2600" dirty="0" err="1"/>
              <a:t>metas</a:t>
            </a:r>
            <a:r>
              <a:rPr lang="en-US" sz="2600" dirty="0"/>
              <a:t> de </a:t>
            </a:r>
            <a:r>
              <a:rPr lang="en-US" sz="2600" dirty="0" err="1"/>
              <a:t>aprendizaje</a:t>
            </a:r>
            <a:r>
              <a:rPr lang="en-US" sz="2600" dirty="0"/>
              <a:t> para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año</a:t>
            </a:r>
            <a:r>
              <a:rPr lang="en-US" sz="2600" dirty="0"/>
              <a:t> escolar.
Los </a:t>
            </a:r>
            <a:r>
              <a:rPr lang="en-US" sz="2600" dirty="0" err="1"/>
              <a:t>fondos</a:t>
            </a:r>
            <a:r>
              <a:rPr lang="en-US" sz="2600" dirty="0"/>
              <a:t> del </a:t>
            </a:r>
            <a:r>
              <a:rPr lang="en-US" sz="2600" dirty="0" err="1"/>
              <a:t>Título</a:t>
            </a:r>
            <a:r>
              <a:rPr lang="en-US" sz="2600" dirty="0"/>
              <a:t> I se </a:t>
            </a:r>
            <a:r>
              <a:rPr lang="en-US" sz="2600" dirty="0" err="1"/>
              <a:t>utilizan</a:t>
            </a:r>
            <a:r>
              <a:rPr lang="en-US" sz="2600" dirty="0"/>
              <a:t> para </a:t>
            </a:r>
            <a:r>
              <a:rPr lang="en-US" sz="2600" dirty="0" err="1"/>
              <a:t>apoyar</a:t>
            </a:r>
            <a:r>
              <a:rPr lang="en-US" sz="2600" dirty="0"/>
              <a:t> </a:t>
            </a:r>
            <a:r>
              <a:rPr lang="en-US" sz="2600" dirty="0" err="1"/>
              <a:t>estos</a:t>
            </a:r>
            <a:r>
              <a:rPr lang="en-US" sz="2600" dirty="0"/>
              <a:t> </a:t>
            </a:r>
            <a:r>
              <a:rPr lang="en-US" sz="2600" dirty="0" err="1"/>
              <a:t>objetivos</a:t>
            </a:r>
            <a:r>
              <a:rPr lang="en-US" sz="2600" dirty="0"/>
              <a:t> de </a:t>
            </a:r>
            <a:r>
              <a:rPr lang="en-US" sz="2600" dirty="0" err="1"/>
              <a:t>aprendizaje</a:t>
            </a:r>
            <a:r>
              <a:rPr lang="en-US" sz="2600" dirty="0"/>
              <a:t>.
El ACIP se </a:t>
            </a:r>
            <a:r>
              <a:rPr lang="en-US" sz="2600" dirty="0" err="1"/>
              <a:t>almacena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 </a:t>
            </a:r>
            <a:r>
              <a:rPr lang="en-US" sz="2600" dirty="0" err="1"/>
              <a:t>oficina</a:t>
            </a:r>
            <a:r>
              <a:rPr lang="en-US" sz="2600" dirty="0"/>
              <a:t> de la </a:t>
            </a:r>
            <a:r>
              <a:rPr lang="en-US" sz="2600" dirty="0" err="1"/>
              <a:t>escuela</a:t>
            </a:r>
            <a:r>
              <a:rPr lang="en-US" sz="2600" dirty="0"/>
              <a:t>,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centro</a:t>
            </a:r>
            <a:r>
              <a:rPr lang="en-US" sz="2600" dirty="0"/>
              <a:t> de </a:t>
            </a:r>
            <a:r>
              <a:rPr lang="en-US" sz="2600" dirty="0" err="1"/>
              <a:t>medios</a:t>
            </a:r>
            <a:r>
              <a:rPr lang="en-US" sz="2600" dirty="0"/>
              <a:t> y la </a:t>
            </a:r>
            <a:r>
              <a:rPr lang="en-US" sz="2600" dirty="0" err="1"/>
              <a:t>sala</a:t>
            </a:r>
            <a:r>
              <a:rPr lang="en-US" sz="2600" dirty="0"/>
              <a:t> del </a:t>
            </a:r>
            <a:r>
              <a:rPr lang="en-US" sz="2600" dirty="0" err="1"/>
              <a:t>Título</a:t>
            </a:r>
            <a:r>
              <a:rPr lang="en-US" sz="2600" dirty="0"/>
              <a:t> I para la </a:t>
            </a:r>
            <a:r>
              <a:rPr lang="en-US" sz="2600" dirty="0" err="1"/>
              <a:t>revisión</a:t>
            </a:r>
            <a:r>
              <a:rPr lang="en-US" sz="2600" dirty="0"/>
              <a:t> de las </a:t>
            </a:r>
            <a:r>
              <a:rPr lang="en-US" sz="2600" dirty="0" err="1"/>
              <a:t>partes</a:t>
            </a:r>
            <a:r>
              <a:rPr lang="en-US" sz="2600" dirty="0"/>
              <a:t> </a:t>
            </a:r>
            <a:r>
              <a:rPr lang="en-US" sz="2600" dirty="0" err="1"/>
              <a:t>interesadas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2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4" y="76200"/>
            <a:ext cx="9872869" cy="1096962"/>
          </a:xfrm>
        </p:spPr>
        <p:txBody>
          <a:bodyPr>
            <a:noAutofit/>
          </a:bodyPr>
          <a:lstStyle/>
          <a:p>
            <a:r>
              <a:rPr lang="en-US" sz="4000" dirty="0"/>
              <a:t>2022-2023 ACIP Metas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err="1"/>
              <a:t>Adaptar</a:t>
            </a:r>
            <a:r>
              <a:rPr lang="en-US" sz="3000" dirty="0"/>
              <a:t> la </a:t>
            </a:r>
            <a:r>
              <a:rPr lang="en-US" sz="3000" dirty="0" err="1"/>
              <a:t>instrucción</a:t>
            </a:r>
            <a:r>
              <a:rPr lang="en-US" sz="3000" dirty="0"/>
              <a:t> de </a:t>
            </a:r>
            <a:r>
              <a:rPr lang="en-US" sz="3000" dirty="0" err="1"/>
              <a:t>lectura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todo</a:t>
            </a:r>
            <a:r>
              <a:rPr lang="en-US" sz="3000" dirty="0"/>
              <a:t>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currículo</a:t>
            </a:r>
            <a:r>
              <a:rPr lang="en-US" sz="3000" dirty="0"/>
              <a:t> para </a:t>
            </a:r>
            <a:r>
              <a:rPr lang="en-US" sz="3000" dirty="0" err="1"/>
              <a:t>satisfacer</a:t>
            </a:r>
            <a:r>
              <a:rPr lang="en-US" sz="3000" dirty="0"/>
              <a:t> las </a:t>
            </a:r>
            <a:r>
              <a:rPr lang="en-US" sz="3000" dirty="0" err="1"/>
              <a:t>necesidades</a:t>
            </a:r>
            <a:r>
              <a:rPr lang="en-US" sz="3000" dirty="0"/>
              <a:t> de </a:t>
            </a:r>
            <a:r>
              <a:rPr lang="en-US" sz="3000" dirty="0" err="1"/>
              <a:t>diversos</a:t>
            </a:r>
            <a:r>
              <a:rPr lang="en-US" sz="3000" dirty="0"/>
              <a:t> </a:t>
            </a:r>
            <a:r>
              <a:rPr lang="en-US" sz="3000" dirty="0" err="1"/>
              <a:t>estudiantes</a:t>
            </a:r>
            <a:r>
              <a:rPr lang="en-US" sz="3000" dirty="0"/>
              <a:t>.
</a:t>
            </a:r>
            <a:r>
              <a:rPr lang="en-US" sz="3000" dirty="0" err="1"/>
              <a:t>Adaptar</a:t>
            </a:r>
            <a:r>
              <a:rPr lang="en-US" sz="3000" dirty="0"/>
              <a:t> la </a:t>
            </a:r>
            <a:r>
              <a:rPr lang="en-US" sz="3000" dirty="0" err="1"/>
              <a:t>instrucción</a:t>
            </a:r>
            <a:r>
              <a:rPr lang="en-US" sz="3000" dirty="0"/>
              <a:t> </a:t>
            </a:r>
            <a:r>
              <a:rPr lang="en-US" sz="3000" dirty="0" err="1"/>
              <a:t>matemática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todo</a:t>
            </a:r>
            <a:r>
              <a:rPr lang="en-US" sz="3000" dirty="0"/>
              <a:t>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currículo</a:t>
            </a:r>
            <a:r>
              <a:rPr lang="en-US" sz="3000" dirty="0"/>
              <a:t> para </a:t>
            </a:r>
            <a:r>
              <a:rPr lang="en-US" sz="3000" dirty="0" err="1"/>
              <a:t>satisfacer</a:t>
            </a:r>
            <a:r>
              <a:rPr lang="en-US" sz="3000" dirty="0"/>
              <a:t> las </a:t>
            </a:r>
            <a:r>
              <a:rPr lang="en-US" sz="3000" dirty="0" err="1"/>
              <a:t>necesidades</a:t>
            </a:r>
            <a:r>
              <a:rPr lang="en-US" sz="3000" dirty="0"/>
              <a:t> de </a:t>
            </a:r>
            <a:r>
              <a:rPr lang="en-US" sz="3000" dirty="0" err="1"/>
              <a:t>diversos</a:t>
            </a:r>
            <a:r>
              <a:rPr lang="en-US" sz="3000" dirty="0"/>
              <a:t> </a:t>
            </a:r>
            <a:r>
              <a:rPr lang="en-US" sz="3000" dirty="0" err="1"/>
              <a:t>estudiantes</a:t>
            </a:r>
            <a:r>
              <a:rPr lang="en-US" sz="3000" dirty="0"/>
              <a:t>.
</a:t>
            </a:r>
            <a:r>
              <a:rPr lang="en-US" sz="3000" dirty="0" err="1"/>
              <a:t>Utilizar</a:t>
            </a:r>
            <a:r>
              <a:rPr lang="en-US" sz="3000" dirty="0"/>
              <a:t> un plan de </a:t>
            </a:r>
            <a:r>
              <a:rPr lang="en-US" sz="3000" dirty="0" err="1"/>
              <a:t>comportamiento</a:t>
            </a:r>
            <a:r>
              <a:rPr lang="en-US" sz="3000" dirty="0"/>
              <a:t> </a:t>
            </a:r>
            <a:r>
              <a:rPr lang="en-US" sz="3000" dirty="0" err="1"/>
              <a:t>consistente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toda</a:t>
            </a:r>
            <a:r>
              <a:rPr lang="en-US" sz="3000" dirty="0"/>
              <a:t> </a:t>
            </a:r>
            <a:r>
              <a:rPr lang="en-US" sz="3000" dirty="0" err="1"/>
              <a:t>nuestra</a:t>
            </a:r>
            <a:r>
              <a:rPr lang="en-US" sz="3000" dirty="0"/>
              <a:t> </a:t>
            </a:r>
            <a:r>
              <a:rPr lang="en-US" sz="3000" dirty="0" err="1"/>
              <a:t>escuela</a:t>
            </a:r>
            <a:r>
              <a:rPr lang="en-US" sz="3000" dirty="0"/>
              <a:t>.
</a:t>
            </a:r>
            <a:r>
              <a:rPr lang="en-US" sz="3000" dirty="0" err="1"/>
              <a:t>Modele</a:t>
            </a:r>
            <a:r>
              <a:rPr lang="en-US" sz="3000" dirty="0"/>
              <a:t> un </a:t>
            </a:r>
            <a:r>
              <a:rPr lang="en-US" sz="3000" dirty="0" err="1"/>
              <a:t>entorno</a:t>
            </a:r>
            <a:r>
              <a:rPr lang="en-US" sz="3000" dirty="0"/>
              <a:t> </a:t>
            </a:r>
            <a:r>
              <a:rPr lang="en-US" sz="3000" dirty="0" err="1"/>
              <a:t>diverso</a:t>
            </a:r>
            <a:r>
              <a:rPr lang="en-US" sz="3000" dirty="0"/>
              <a:t> e </a:t>
            </a:r>
            <a:r>
              <a:rPr lang="en-US" sz="3000" dirty="0" err="1"/>
              <a:t>inclusivo</a:t>
            </a:r>
            <a:r>
              <a:rPr lang="en-US" sz="3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0982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2703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¿</a:t>
            </a:r>
            <a:r>
              <a:rPr lang="en-US" sz="5000" dirty="0" err="1"/>
              <a:t>Cómo</a:t>
            </a:r>
            <a:r>
              <a:rPr lang="en-US" sz="5000" dirty="0"/>
              <a:t> </a:t>
            </a:r>
            <a:r>
              <a:rPr lang="en-US" sz="5000" dirty="0" err="1"/>
              <a:t>logramos</a:t>
            </a:r>
            <a:r>
              <a:rPr lang="en-US" sz="5000" dirty="0"/>
              <a:t> </a:t>
            </a:r>
            <a:r>
              <a:rPr lang="en-US" sz="5000" dirty="0" err="1"/>
              <a:t>esto</a:t>
            </a:r>
            <a:r>
              <a:rPr lang="en-US" sz="5000" dirty="0"/>
              <a:t>?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err="1"/>
              <a:t>Utilizar</a:t>
            </a:r>
            <a:r>
              <a:rPr lang="en-US" sz="2600" dirty="0"/>
              <a:t> </a:t>
            </a:r>
            <a:r>
              <a:rPr lang="en-US" sz="2600" dirty="0" err="1"/>
              <a:t>materiales</a:t>
            </a:r>
            <a:r>
              <a:rPr lang="en-US" sz="2600" dirty="0"/>
              <a:t> de </a:t>
            </a:r>
            <a:r>
              <a:rPr lang="en-US" sz="2600" dirty="0" err="1"/>
              <a:t>instrucción</a:t>
            </a:r>
            <a:r>
              <a:rPr lang="en-US" sz="2600" dirty="0"/>
              <a:t> que se </a:t>
            </a:r>
            <a:r>
              <a:rPr lang="en-US" sz="2600" dirty="0" err="1"/>
              <a:t>alineen</a:t>
            </a:r>
            <a:r>
              <a:rPr lang="en-US" sz="2600" dirty="0"/>
              <a:t> con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estándares</a:t>
            </a:r>
            <a:r>
              <a:rPr lang="en-US" sz="2600" dirty="0"/>
              <a:t> </a:t>
            </a:r>
            <a:r>
              <a:rPr lang="en-US" sz="2600" dirty="0" err="1"/>
              <a:t>estatales</a:t>
            </a:r>
            <a:r>
              <a:rPr lang="en-US" sz="2600" dirty="0"/>
              <a:t> y </a:t>
            </a:r>
            <a:r>
              <a:rPr lang="en-US" sz="2600" dirty="0" err="1"/>
              <a:t>académicos</a:t>
            </a:r>
            <a:r>
              <a:rPr lang="en-US" sz="2600" dirty="0"/>
              <a:t>
</a:t>
            </a:r>
            <a:r>
              <a:rPr lang="en-US" sz="2600" dirty="0" err="1"/>
              <a:t>Proporcionar</a:t>
            </a:r>
            <a:r>
              <a:rPr lang="en-US" sz="2600" dirty="0"/>
              <a:t> un </a:t>
            </a:r>
            <a:r>
              <a:rPr lang="en-US" sz="2600" dirty="0" err="1"/>
              <a:t>programa</a:t>
            </a:r>
            <a:r>
              <a:rPr lang="en-US" sz="2600" dirty="0"/>
              <a:t> de </a:t>
            </a:r>
            <a:r>
              <a:rPr lang="en-US" sz="2600" dirty="0" err="1"/>
              <a:t>intervención</a:t>
            </a:r>
            <a:r>
              <a:rPr lang="en-US" sz="2600" dirty="0"/>
              <a:t> </a:t>
            </a:r>
            <a:r>
              <a:rPr lang="en-US" sz="2600" dirty="0" err="1"/>
              <a:t>enriquecido</a:t>
            </a:r>
            <a:r>
              <a:rPr lang="en-US" sz="2600" dirty="0"/>
              <a:t> y </a:t>
            </a:r>
            <a:r>
              <a:rPr lang="en-US" sz="2600" dirty="0" err="1"/>
              <a:t>acelerado</a:t>
            </a:r>
            <a:r>
              <a:rPr lang="en-US" sz="2600" dirty="0"/>
              <a:t>
</a:t>
            </a:r>
            <a:r>
              <a:rPr lang="en-US" sz="2600" dirty="0" err="1"/>
              <a:t>Asegurar</a:t>
            </a:r>
            <a:r>
              <a:rPr lang="en-US" sz="2600" dirty="0"/>
              <a:t> que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niños</a:t>
            </a:r>
            <a:r>
              <a:rPr lang="en-US" sz="2600" dirty="0"/>
              <a:t> </a:t>
            </a:r>
            <a:r>
              <a:rPr lang="en-US" sz="2600" dirty="0" err="1"/>
              <a:t>tengan</a:t>
            </a:r>
            <a:r>
              <a:rPr lang="en-US" sz="2600" dirty="0"/>
              <a:t> </a:t>
            </a:r>
            <a:r>
              <a:rPr lang="en-US" sz="2600" dirty="0" err="1"/>
              <a:t>acceso</a:t>
            </a:r>
            <a:r>
              <a:rPr lang="en-US" sz="2600" dirty="0"/>
              <a:t> a </a:t>
            </a:r>
            <a:r>
              <a:rPr lang="en-US" sz="2600" dirty="0" err="1"/>
              <a:t>estrategias</a:t>
            </a:r>
            <a:r>
              <a:rPr lang="en-US" sz="2600" dirty="0"/>
              <a:t> de </a:t>
            </a:r>
            <a:r>
              <a:rPr lang="en-US" sz="2600" dirty="0" err="1"/>
              <a:t>instrucción</a:t>
            </a:r>
            <a:r>
              <a:rPr lang="en-US" sz="2600" dirty="0"/>
              <a:t> </a:t>
            </a:r>
            <a:r>
              <a:rPr lang="en-US" sz="2600" dirty="0" err="1"/>
              <a:t>efectivas</a:t>
            </a:r>
            <a:r>
              <a:rPr lang="en-US" sz="2600" dirty="0"/>
              <a:t> </a:t>
            </a:r>
            <a:r>
              <a:rPr lang="en-US" sz="2600" dirty="0" err="1"/>
              <a:t>basadas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 </a:t>
            </a:r>
            <a:r>
              <a:rPr lang="en-US" sz="2600" dirty="0" err="1"/>
              <a:t>investigación</a:t>
            </a:r>
            <a:r>
              <a:rPr lang="en-US" sz="2600" dirty="0"/>
              <a:t> y </a:t>
            </a:r>
            <a:r>
              <a:rPr lang="en-US" sz="2600" dirty="0" err="1"/>
              <a:t>contenido</a:t>
            </a:r>
            <a:r>
              <a:rPr lang="en-US" sz="2600" dirty="0"/>
              <a:t> </a:t>
            </a:r>
            <a:r>
              <a:rPr lang="en-US" sz="2600" dirty="0" err="1"/>
              <a:t>académico</a:t>
            </a:r>
            <a:r>
              <a:rPr lang="en-US" sz="2600" dirty="0"/>
              <a:t> </a:t>
            </a:r>
            <a:r>
              <a:rPr lang="en-US" sz="2600" dirty="0" err="1"/>
              <a:t>desafiante</a:t>
            </a:r>
            <a:r>
              <a:rPr lang="en-US" sz="2600" dirty="0"/>
              <a:t>
</a:t>
            </a:r>
            <a:r>
              <a:rPr lang="en-US" sz="2600" dirty="0" err="1"/>
              <a:t>Establezca</a:t>
            </a:r>
            <a:r>
              <a:rPr lang="en-US" sz="2600" dirty="0"/>
              <a:t> </a:t>
            </a:r>
            <a:r>
              <a:rPr lang="en-US" sz="2600" dirty="0" err="1"/>
              <a:t>expectativas</a:t>
            </a:r>
            <a:r>
              <a:rPr lang="en-US" sz="2600" dirty="0"/>
              <a:t> </a:t>
            </a:r>
            <a:r>
              <a:rPr lang="en-US" sz="2600" dirty="0" err="1"/>
              <a:t>consistentes</a:t>
            </a:r>
            <a:r>
              <a:rPr lang="en-US" sz="2600" dirty="0"/>
              <a:t> para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estudiantes</a:t>
            </a:r>
            <a:r>
              <a:rPr lang="en-US" sz="2600" dirty="0"/>
              <a:t> y </a:t>
            </a:r>
            <a:r>
              <a:rPr lang="en-US" sz="2600" dirty="0" err="1"/>
              <a:t>comunique</a:t>
            </a:r>
            <a:r>
              <a:rPr lang="en-US" sz="2600" dirty="0"/>
              <a:t> </a:t>
            </a:r>
            <a:r>
              <a:rPr lang="en-US" sz="2600" dirty="0" err="1"/>
              <a:t>estas</a:t>
            </a:r>
            <a:r>
              <a:rPr lang="en-US" sz="2600" dirty="0"/>
              <a:t> </a:t>
            </a:r>
            <a:r>
              <a:rPr lang="en-US" sz="2600" dirty="0" err="1"/>
              <a:t>expectativas</a:t>
            </a:r>
            <a:r>
              <a:rPr lang="en-US" sz="2600" dirty="0"/>
              <a:t> con las </a:t>
            </a:r>
            <a:r>
              <a:rPr lang="en-US" sz="2600" dirty="0" err="1"/>
              <a:t>partes</a:t>
            </a:r>
            <a:r>
              <a:rPr lang="en-US" sz="2600" dirty="0"/>
              <a:t> </a:t>
            </a:r>
            <a:r>
              <a:rPr lang="en-US" sz="2600" dirty="0" err="1"/>
              <a:t>interesadas</a:t>
            </a:r>
            <a:r>
              <a:rPr lang="en-US" sz="2600" dirty="0"/>
              <a:t>.
</a:t>
            </a:r>
            <a:r>
              <a:rPr lang="en-US" sz="2600" dirty="0" err="1"/>
              <a:t>Mejorar</a:t>
            </a:r>
            <a:r>
              <a:rPr lang="en-US" sz="2600" dirty="0"/>
              <a:t> la </a:t>
            </a:r>
            <a:r>
              <a:rPr lang="en-US" sz="2600" dirty="0" err="1"/>
              <a:t>participación</a:t>
            </a:r>
            <a:r>
              <a:rPr lang="en-US" sz="2600" dirty="0"/>
              <a:t> de </a:t>
            </a:r>
            <a:r>
              <a:rPr lang="en-US" sz="2600" dirty="0" err="1"/>
              <a:t>los</a:t>
            </a:r>
            <a:r>
              <a:rPr lang="en-US" sz="2600" dirty="0"/>
              <a:t> padres y la </a:t>
            </a:r>
            <a:r>
              <a:rPr lang="en-US" sz="2600" dirty="0" err="1"/>
              <a:t>comunidad</a:t>
            </a:r>
            <a:r>
              <a:rPr lang="en-US" sz="2600" dirty="0"/>
              <a:t>
</a:t>
            </a:r>
            <a:r>
              <a:rPr lang="en-US" sz="2600" dirty="0" err="1"/>
              <a:t>Colaborar</a:t>
            </a:r>
            <a:r>
              <a:rPr lang="en-US" sz="2600" dirty="0"/>
              <a:t> con </a:t>
            </a:r>
            <a:r>
              <a:rPr lang="en-US" sz="2600" dirty="0" err="1"/>
              <a:t>todas</a:t>
            </a:r>
            <a:r>
              <a:rPr lang="en-US" sz="2600" dirty="0"/>
              <a:t> las </a:t>
            </a:r>
            <a:r>
              <a:rPr lang="en-US" sz="2600" dirty="0" err="1"/>
              <a:t>partes</a:t>
            </a:r>
            <a:r>
              <a:rPr lang="en-US" sz="2600" dirty="0"/>
              <a:t> </a:t>
            </a:r>
            <a:r>
              <a:rPr lang="en-US" sz="2600" dirty="0" err="1"/>
              <a:t>interesadas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36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7901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¿</a:t>
            </a:r>
            <a:r>
              <a:rPr lang="en-US" sz="5000" dirty="0" err="1"/>
              <a:t>Quién</a:t>
            </a:r>
            <a:r>
              <a:rPr lang="en-US" sz="5000" dirty="0"/>
              <a:t> </a:t>
            </a:r>
            <a:r>
              <a:rPr lang="en-US" sz="5000" dirty="0" err="1"/>
              <a:t>recibe</a:t>
            </a:r>
            <a:r>
              <a:rPr lang="en-US" sz="5000" dirty="0"/>
              <a:t> </a:t>
            </a:r>
            <a:r>
              <a:rPr lang="en-US" sz="5000" dirty="0" err="1"/>
              <a:t>los</a:t>
            </a:r>
            <a:r>
              <a:rPr lang="en-US" sz="5000" dirty="0"/>
              <a:t> </a:t>
            </a:r>
            <a:r>
              <a:rPr lang="en-US" sz="5000" dirty="0" err="1"/>
              <a:t>servicios</a:t>
            </a:r>
            <a:r>
              <a:rPr lang="en-US" sz="5000" dirty="0"/>
              <a:t> del </a:t>
            </a:r>
            <a:r>
              <a:rPr lang="en-US" sz="5000" dirty="0" err="1"/>
              <a:t>Título</a:t>
            </a:r>
            <a:r>
              <a:rPr lang="en-US" sz="5000" dirty="0"/>
              <a:t> I?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787348"/>
          </a:xfrm>
        </p:spPr>
        <p:txBody>
          <a:bodyPr>
            <a:noAutofit/>
          </a:bodyPr>
          <a:lstStyle/>
          <a:p>
            <a:r>
              <a:rPr lang="en-US" dirty="0"/>
              <a:t>Los </a:t>
            </a:r>
            <a:r>
              <a:rPr lang="en-US" dirty="0" err="1"/>
              <a:t>estudiantes</a:t>
            </a:r>
            <a:r>
              <a:rPr lang="en-US" dirty="0"/>
              <a:t> que se </a:t>
            </a:r>
            <a:r>
              <a:rPr lang="en-US" dirty="0" err="1"/>
              <a:t>desempeñan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debajo</a:t>
            </a:r>
            <a:r>
              <a:rPr lang="en-US" dirty="0"/>
              <a:t> del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grado</a:t>
            </a:r>
            <a:r>
              <a:rPr lang="en-US" dirty="0"/>
              <a:t> </a:t>
            </a:r>
            <a:r>
              <a:rPr lang="en-US" dirty="0" err="1"/>
              <a:t>estándar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lectura</a:t>
            </a:r>
            <a:r>
              <a:rPr lang="en-US" dirty="0"/>
              <a:t> y / o </a:t>
            </a:r>
            <a:r>
              <a:rPr lang="en-US" dirty="0" err="1"/>
              <a:t>matemáticas</a:t>
            </a:r>
            <a:r>
              <a:rPr lang="en-US" dirty="0"/>
              <a:t> </a:t>
            </a:r>
            <a:r>
              <a:rPr lang="en-US" dirty="0" err="1"/>
              <a:t>recibirán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intervención</a:t>
            </a:r>
            <a:r>
              <a:rPr lang="en-US" dirty="0"/>
              <a:t> </a:t>
            </a:r>
            <a:r>
              <a:rPr lang="en-US" dirty="0" err="1"/>
              <a:t>intensiva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.
Los </a:t>
            </a:r>
            <a:r>
              <a:rPr lang="en-US" dirty="0" err="1"/>
              <a:t>estudiantes</a:t>
            </a:r>
            <a:r>
              <a:rPr lang="en-US" dirty="0"/>
              <a:t> que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intervención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ser </a:t>
            </a:r>
            <a:r>
              <a:rPr lang="en-US" dirty="0" err="1"/>
              <a:t>identificados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pruebas</a:t>
            </a:r>
            <a:r>
              <a:rPr lang="en-US" dirty="0"/>
              <a:t> STAR,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basadas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currículo</a:t>
            </a:r>
            <a:r>
              <a:rPr lang="en-US" dirty="0"/>
              <a:t> (CBM), </a:t>
            </a:r>
            <a:r>
              <a:rPr lang="en-US" dirty="0" err="1"/>
              <a:t>evaluaciones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aula y / o </a:t>
            </a:r>
            <a:r>
              <a:rPr lang="en-US" dirty="0" err="1"/>
              <a:t>recomendación</a:t>
            </a:r>
            <a:r>
              <a:rPr lang="en-US" dirty="0"/>
              <a:t> del maestro del aula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función</a:t>
            </a:r>
            <a:r>
              <a:rPr lang="en-US" dirty="0"/>
              <a:t> del </a:t>
            </a:r>
            <a:r>
              <a:rPr lang="en-US" dirty="0" err="1"/>
              <a:t>rendimiento</a:t>
            </a:r>
            <a:r>
              <a:rPr lang="en-US" dirty="0"/>
              <a:t> </a:t>
            </a:r>
            <a:r>
              <a:rPr lang="en-US" dirty="0" err="1"/>
              <a:t>académico</a:t>
            </a:r>
            <a:r>
              <a:rPr lang="en-US" dirty="0"/>
              <a:t>.
</a:t>
            </a:r>
            <a:r>
              <a:rPr lang="en-US" dirty="0" err="1"/>
              <a:t>En</a:t>
            </a:r>
            <a:r>
              <a:rPr lang="en-US" dirty="0"/>
              <a:t> base a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recopilada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recomendará</a:t>
            </a:r>
            <a:r>
              <a:rPr lang="en-US" dirty="0"/>
              <a:t> al </a:t>
            </a:r>
            <a:r>
              <a:rPr lang="en-US" dirty="0" err="1"/>
              <a:t>estudiante</a:t>
            </a:r>
            <a:r>
              <a:rPr lang="en-US" dirty="0"/>
              <a:t> al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RtI</a:t>
            </a:r>
            <a:r>
              <a:rPr lang="en-US" dirty="0"/>
              <a:t> (Respuesta a la </a:t>
            </a:r>
            <a:r>
              <a:rPr lang="en-US" dirty="0" err="1"/>
              <a:t>Intervención</a:t>
            </a:r>
            <a:r>
              <a:rPr lang="en-US" dirty="0"/>
              <a:t>). El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RtI</a:t>
            </a:r>
            <a:r>
              <a:rPr lang="en-US" dirty="0"/>
              <a:t> se </a:t>
            </a:r>
            <a:r>
              <a:rPr lang="en-US" dirty="0" err="1"/>
              <a:t>reunirá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intervalos</a:t>
            </a:r>
            <a:r>
              <a:rPr lang="en-US" dirty="0"/>
              <a:t> </a:t>
            </a:r>
            <a:r>
              <a:rPr lang="en-US" dirty="0" err="1"/>
              <a:t>programados</a:t>
            </a:r>
            <a:r>
              <a:rPr lang="en-US" dirty="0"/>
              <a:t> </a:t>
            </a:r>
            <a:r>
              <a:rPr lang="en-US" dirty="0" err="1"/>
              <a:t>regularmente</a:t>
            </a:r>
            <a:r>
              <a:rPr lang="en-US" dirty="0"/>
              <a:t> para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y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recomendaciones</a:t>
            </a:r>
            <a:r>
              <a:rPr lang="en-US" dirty="0"/>
              <a:t> para la </a:t>
            </a:r>
            <a:r>
              <a:rPr lang="en-US" dirty="0" err="1"/>
              <a:t>inclusión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intervenciones</a:t>
            </a:r>
            <a:r>
              <a:rPr lang="en-US" dirty="0"/>
              <a:t> de Nivel 2 y Nivel 3. Los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identificados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Nivel 3 </a:t>
            </a:r>
            <a:r>
              <a:rPr lang="en-US" dirty="0" err="1"/>
              <a:t>recibirán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del </a:t>
            </a:r>
            <a:r>
              <a:rPr lang="en-US" dirty="0" err="1"/>
              <a:t>Título</a:t>
            </a:r>
            <a:r>
              <a:rPr lang="en-US" dirty="0"/>
              <a:t> I.
Los padres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notificados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RtI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colocado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4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11797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n-US" sz="5000" dirty="0" err="1"/>
              <a:t>Programas</a:t>
            </a:r>
            <a:r>
              <a:rPr lang="en-US" sz="5000" dirty="0"/>
              <a:t> </a:t>
            </a:r>
            <a:r>
              <a:rPr lang="en-US" sz="5000" dirty="0" err="1"/>
              <a:t>utilizados</a:t>
            </a:r>
            <a:r>
              <a:rPr lang="en-US" sz="5000" dirty="0"/>
              <a:t> para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dirty="0" err="1"/>
              <a:t>Título</a:t>
            </a:r>
            <a:r>
              <a:rPr lang="en-US" sz="5000" dirty="0"/>
              <a:t> I
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Phonics First
SPIRE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Orton Gillingham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Leveled Literacy Intervention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Lexia (Un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basado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computadora</a:t>
            </a:r>
            <a:r>
              <a:rPr lang="en-US" sz="2400" dirty="0"/>
              <a:t> </a:t>
            </a:r>
            <a:r>
              <a:rPr lang="en-US" sz="2400" dirty="0" err="1"/>
              <a:t>utilizado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estudiantes</a:t>
            </a:r>
            <a:r>
              <a:rPr lang="en-US" sz="2400" dirty="0"/>
              <a:t>)
Number Talks (</a:t>
            </a:r>
            <a:r>
              <a:rPr lang="en-US" sz="2400" dirty="0" err="1"/>
              <a:t>charlas</a:t>
            </a:r>
            <a:r>
              <a:rPr lang="en-US" sz="2400" dirty="0"/>
              <a:t> </a:t>
            </a:r>
            <a:r>
              <a:rPr lang="en-US" sz="2400" dirty="0" err="1"/>
              <a:t>diarias</a:t>
            </a:r>
            <a:r>
              <a:rPr lang="en-US" sz="2400" dirty="0"/>
              <a:t> de </a:t>
            </a:r>
            <a:r>
              <a:rPr lang="en-US" sz="2400" dirty="0" err="1"/>
              <a:t>matemáticas</a:t>
            </a:r>
            <a:r>
              <a:rPr lang="en-US" sz="2400" dirty="0"/>
              <a:t> </a:t>
            </a:r>
            <a:r>
              <a:rPr lang="en-US" sz="2400" dirty="0" err="1"/>
              <a:t>utilizadas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todas</a:t>
            </a:r>
            <a:r>
              <a:rPr lang="en-US" sz="2400" dirty="0"/>
              <a:t> las aulas)
Envision Math Intervention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752</TotalTime>
  <Words>864</Words>
  <Application>Microsoft Macintosh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Reunión anual del Título I</vt:lpstr>
      <vt:lpstr>
 Reunión Anual del Título I</vt:lpstr>
      <vt:lpstr>¿Qué es el Título I?
</vt:lpstr>
      <vt:lpstr>¿Qué significa ser una escuela de Título I?
</vt:lpstr>
      <vt:lpstr>Plan Anual de Mejora Continua (ACIP)
</vt:lpstr>
      <vt:lpstr>2022-2023 ACIP Metas</vt:lpstr>
      <vt:lpstr>¿Cómo logramos esto?
</vt:lpstr>
      <vt:lpstr>¿Quién recibe los servicios del Título I?
</vt:lpstr>
      <vt:lpstr>Programas utilizados para el Título I
</vt:lpstr>
      <vt:lpstr>Participación de los padres y la familia en el Título I
</vt:lpstr>
      <vt:lpstr>Participación continua de los padres
</vt:lpstr>
      <vt:lpstr>Información de contacto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Title I meeting</dc:title>
  <dc:creator>Nolen, Tonya</dc:creator>
  <cp:lastModifiedBy>Tyson, Lauren</cp:lastModifiedBy>
  <cp:revision>38</cp:revision>
  <dcterms:created xsi:type="dcterms:W3CDTF">2016-09-09T18:10:03Z</dcterms:created>
  <dcterms:modified xsi:type="dcterms:W3CDTF">2022-10-25T22:47:52Z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